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mouse lung microvascular endothelial cells (MLMEC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) using 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FITC-conjugated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rat anti-mouse CD105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69903" y="946655"/>
            <a:ext cx="33906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CD105/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Endoglin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103-M60-FITC)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708" y="1916832"/>
            <a:ext cx="5373062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5</cp:revision>
  <dcterms:created xsi:type="dcterms:W3CDTF">2012-09-11T08:25:44Z</dcterms:created>
  <dcterms:modified xsi:type="dcterms:W3CDTF">2015-03-17T12:24:12Z</dcterms:modified>
</cp:coreProperties>
</file>